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461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2796" y="642"/>
      </p:cViewPr>
      <p:guideLst>
        <p:guide orient="horz" pos="288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smtClean="0"/>
              <a:t>Click to edit Master title style</a:t>
            </a:r>
            <a:endParaRPr lang="en-CA"/>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F04BE6E8-7344-43FB-9379-91F2258761B3}" type="datetimeFigureOut">
              <a:rPr lang="en-CA" smtClean="0"/>
              <a:t>4/28/16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0143DE8-B825-4B8E-9EAD-56C3DCE38100}" type="slidenum">
              <a:rPr lang="en-CA" smtClean="0"/>
              <a:t>‹#›</a:t>
            </a:fld>
            <a:endParaRPr lang="en-CA"/>
          </a:p>
        </p:txBody>
      </p:sp>
    </p:spTree>
    <p:extLst>
      <p:ext uri="{BB962C8B-B14F-4D97-AF65-F5344CB8AC3E}">
        <p14:creationId xmlns:p14="http://schemas.microsoft.com/office/powerpoint/2010/main" val="41236897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F04BE6E8-7344-43FB-9379-91F2258761B3}" type="datetimeFigureOut">
              <a:rPr lang="en-CA" smtClean="0"/>
              <a:t>4/28/16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0143DE8-B825-4B8E-9EAD-56C3DCE38100}" type="slidenum">
              <a:rPr lang="en-CA" smtClean="0"/>
              <a:t>‹#›</a:t>
            </a:fld>
            <a:endParaRPr lang="en-CA"/>
          </a:p>
        </p:txBody>
      </p:sp>
    </p:spTree>
    <p:extLst>
      <p:ext uri="{BB962C8B-B14F-4D97-AF65-F5344CB8AC3E}">
        <p14:creationId xmlns:p14="http://schemas.microsoft.com/office/powerpoint/2010/main" val="9255862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04BE6E8-7344-43FB-9379-91F2258761B3}" type="datetimeFigureOut">
              <a:rPr lang="en-CA" smtClean="0"/>
              <a:t>4/28/16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0143DE8-B825-4B8E-9EAD-56C3DCE38100}" type="slidenum">
              <a:rPr lang="en-CA" smtClean="0"/>
              <a:t>‹#›</a:t>
            </a:fld>
            <a:endParaRPr lang="en-CA"/>
          </a:p>
        </p:txBody>
      </p:sp>
    </p:spTree>
    <p:extLst>
      <p:ext uri="{BB962C8B-B14F-4D97-AF65-F5344CB8AC3E}">
        <p14:creationId xmlns:p14="http://schemas.microsoft.com/office/powerpoint/2010/main" val="11555237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257175"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2628900"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F04BE6E8-7344-43FB-9379-91F2258761B3}" type="datetimeFigureOut">
              <a:rPr lang="en-CA" smtClean="0"/>
              <a:t>4/28/16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60143DE8-B825-4B8E-9EAD-56C3DCE38100}" type="slidenum">
              <a:rPr lang="en-CA" smtClean="0"/>
              <a:t>‹#›</a:t>
            </a:fld>
            <a:endParaRPr lang="en-CA"/>
          </a:p>
        </p:txBody>
      </p:sp>
    </p:spTree>
    <p:extLst>
      <p:ext uri="{BB962C8B-B14F-4D97-AF65-F5344CB8AC3E}">
        <p14:creationId xmlns:p14="http://schemas.microsoft.com/office/powerpoint/2010/main" val="38885872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F04BE6E8-7344-43FB-9379-91F2258761B3}" type="datetimeFigureOut">
              <a:rPr lang="en-CA" smtClean="0"/>
              <a:t>4/28/16</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60143DE8-B825-4B8E-9EAD-56C3DCE38100}" type="slidenum">
              <a:rPr lang="en-CA" smtClean="0"/>
              <a:t>‹#›</a:t>
            </a:fld>
            <a:endParaRPr lang="en-CA"/>
          </a:p>
        </p:txBody>
      </p:sp>
    </p:spTree>
    <p:extLst>
      <p:ext uri="{BB962C8B-B14F-4D97-AF65-F5344CB8AC3E}">
        <p14:creationId xmlns:p14="http://schemas.microsoft.com/office/powerpoint/2010/main" val="12317726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F04BE6E8-7344-43FB-9379-91F2258761B3}" type="datetimeFigureOut">
              <a:rPr lang="en-CA" smtClean="0"/>
              <a:t>4/28/16</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60143DE8-B825-4B8E-9EAD-56C3DCE38100}" type="slidenum">
              <a:rPr lang="en-CA" smtClean="0"/>
              <a:t>‹#›</a:t>
            </a:fld>
            <a:endParaRPr lang="en-CA"/>
          </a:p>
        </p:txBody>
      </p:sp>
    </p:spTree>
    <p:extLst>
      <p:ext uri="{BB962C8B-B14F-4D97-AF65-F5344CB8AC3E}">
        <p14:creationId xmlns:p14="http://schemas.microsoft.com/office/powerpoint/2010/main" val="4008399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4BE6E8-7344-43FB-9379-91F2258761B3}" type="datetimeFigureOut">
              <a:rPr lang="en-CA" smtClean="0"/>
              <a:t>4/28/16</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60143DE8-B825-4B8E-9EAD-56C3DCE38100}" type="slidenum">
              <a:rPr lang="en-CA" smtClean="0"/>
              <a:t>‹#›</a:t>
            </a:fld>
            <a:endParaRPr lang="en-CA"/>
          </a:p>
        </p:txBody>
      </p:sp>
    </p:spTree>
    <p:extLst>
      <p:ext uri="{BB962C8B-B14F-4D97-AF65-F5344CB8AC3E}">
        <p14:creationId xmlns:p14="http://schemas.microsoft.com/office/powerpoint/2010/main" val="29501979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04BE6E8-7344-43FB-9379-91F2258761B3}" type="datetimeFigureOut">
              <a:rPr lang="en-CA" smtClean="0"/>
              <a:t>4/28/16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60143DE8-B825-4B8E-9EAD-56C3DCE38100}" type="slidenum">
              <a:rPr lang="en-CA" smtClean="0"/>
              <a:t>‹#›</a:t>
            </a:fld>
            <a:endParaRPr lang="en-CA"/>
          </a:p>
        </p:txBody>
      </p:sp>
    </p:spTree>
    <p:extLst>
      <p:ext uri="{BB962C8B-B14F-4D97-AF65-F5344CB8AC3E}">
        <p14:creationId xmlns:p14="http://schemas.microsoft.com/office/powerpoint/2010/main" val="25943052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04BE6E8-7344-43FB-9379-91F2258761B3}" type="datetimeFigureOut">
              <a:rPr lang="en-CA" smtClean="0"/>
              <a:t>4/28/16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60143DE8-B825-4B8E-9EAD-56C3DCE38100}" type="slidenum">
              <a:rPr lang="en-CA" smtClean="0"/>
              <a:t>‹#›</a:t>
            </a:fld>
            <a:endParaRPr lang="en-CA"/>
          </a:p>
        </p:txBody>
      </p:sp>
    </p:spTree>
    <p:extLst>
      <p:ext uri="{BB962C8B-B14F-4D97-AF65-F5344CB8AC3E}">
        <p14:creationId xmlns:p14="http://schemas.microsoft.com/office/powerpoint/2010/main" val="19300405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F04BE6E8-7344-43FB-9379-91F2258761B3}" type="datetimeFigureOut">
              <a:rPr lang="en-CA" smtClean="0"/>
              <a:t>4/28/16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0143DE8-B825-4B8E-9EAD-56C3DCE38100}" type="slidenum">
              <a:rPr lang="en-CA" smtClean="0"/>
              <a:t>‹#›</a:t>
            </a:fld>
            <a:endParaRPr lang="en-CA"/>
          </a:p>
        </p:txBody>
      </p:sp>
    </p:spTree>
    <p:extLst>
      <p:ext uri="{BB962C8B-B14F-4D97-AF65-F5344CB8AC3E}">
        <p14:creationId xmlns:p14="http://schemas.microsoft.com/office/powerpoint/2010/main" val="37949529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488951"/>
            <a:ext cx="1157288" cy="10401300"/>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257175" y="488951"/>
            <a:ext cx="3357563" cy="104013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F04BE6E8-7344-43FB-9379-91F2258761B3}" type="datetimeFigureOut">
              <a:rPr lang="en-CA" smtClean="0"/>
              <a:t>4/28/16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0143DE8-B825-4B8E-9EAD-56C3DCE38100}" type="slidenum">
              <a:rPr lang="en-CA" smtClean="0"/>
              <a:t>‹#›</a:t>
            </a:fld>
            <a:endParaRPr lang="en-CA"/>
          </a:p>
        </p:txBody>
      </p:sp>
    </p:spTree>
    <p:extLst>
      <p:ext uri="{BB962C8B-B14F-4D97-AF65-F5344CB8AC3E}">
        <p14:creationId xmlns:p14="http://schemas.microsoft.com/office/powerpoint/2010/main" val="10088528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F04BE6E8-7344-43FB-9379-91F2258761B3}" type="datetimeFigureOut">
              <a:rPr lang="en-CA" smtClean="0"/>
              <a:t>4/28/16</a:t>
            </a:fld>
            <a:endParaRPr lang="en-CA"/>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60143DE8-B825-4B8E-9EAD-56C3DCE38100}" type="slidenum">
              <a:rPr lang="en-CA" smtClean="0"/>
              <a:t>‹#›</a:t>
            </a:fld>
            <a:endParaRPr lang="en-CA"/>
          </a:p>
        </p:txBody>
      </p:sp>
    </p:spTree>
    <p:extLst>
      <p:ext uri="{BB962C8B-B14F-4D97-AF65-F5344CB8AC3E}">
        <p14:creationId xmlns:p14="http://schemas.microsoft.com/office/powerpoint/2010/main" val="15458173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duotone>
              <a:schemeClr val="bg2">
                <a:shade val="45000"/>
                <a:satMod val="135000"/>
              </a:schemeClr>
              <a:prstClr val="white"/>
            </a:duotone>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0" y="36512"/>
            <a:ext cx="6858000" cy="914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764704" y="89656"/>
            <a:ext cx="5184576" cy="2123658"/>
          </a:xfrm>
          <a:prstGeom prst="rect">
            <a:avLst/>
          </a:prstGeom>
          <a:noFill/>
        </p:spPr>
        <p:txBody>
          <a:bodyPr wrap="square" rtlCol="0">
            <a:spAutoFit/>
            <a:scene3d>
              <a:camera prst="orthographicFront"/>
              <a:lightRig rig="threePt" dir="t"/>
            </a:scene3d>
            <a:sp3d extrusionH="57150" contourW="19050">
              <a:bevelT w="38100" h="38100"/>
              <a:bevelB w="38100" h="38100"/>
              <a:extrusionClr>
                <a:schemeClr val="accent4">
                  <a:lumMod val="50000"/>
                </a:schemeClr>
              </a:extrusionClr>
            </a:sp3d>
          </a:bodyPr>
          <a:lstStyle/>
          <a:p>
            <a:pPr algn="ctr"/>
            <a:r>
              <a:rPr lang="en-CA" sz="6600" b="1" i="1" dirty="0" smtClean="0">
                <a:solidFill>
                  <a:srgbClr val="D46146"/>
                </a:solidFill>
                <a:effectLst/>
                <a:latin typeface="The Great Escape" panose="02000503000000020003" pitchFamily="2" charset="0"/>
              </a:rPr>
              <a:t>Write On! Festival</a:t>
            </a:r>
            <a:endParaRPr lang="en-CA" sz="6600" b="1" i="1" dirty="0">
              <a:solidFill>
                <a:srgbClr val="D46146"/>
              </a:solidFill>
              <a:effectLst/>
              <a:latin typeface="The Great Escape" panose="02000503000000020003" pitchFamily="2" charset="0"/>
            </a:endParaRPr>
          </a:p>
        </p:txBody>
      </p:sp>
      <p:sp>
        <p:nvSpPr>
          <p:cNvPr id="6" name="TextBox 5"/>
          <p:cNvSpPr txBox="1"/>
          <p:nvPr/>
        </p:nvSpPr>
        <p:spPr>
          <a:xfrm>
            <a:off x="44624" y="7740352"/>
            <a:ext cx="6741368" cy="1415772"/>
          </a:xfrm>
          <a:prstGeom prst="rect">
            <a:avLst/>
          </a:prstGeom>
          <a:noFill/>
        </p:spPr>
        <p:txBody>
          <a:bodyPr wrap="square" rtlCol="0">
            <a:spAutoFit/>
            <a:scene3d>
              <a:camera prst="orthographicFront"/>
              <a:lightRig rig="threePt" dir="t"/>
            </a:scene3d>
            <a:sp3d extrusionH="57150">
              <a:bevelT w="38100" h="38100"/>
              <a:extrusionClr>
                <a:schemeClr val="accent4">
                  <a:lumMod val="50000"/>
                </a:schemeClr>
              </a:extrusionClr>
            </a:sp3d>
          </a:bodyPr>
          <a:lstStyle/>
          <a:p>
            <a:pPr algn="ctr"/>
            <a:r>
              <a:rPr lang="en-CA" sz="3400" b="1" i="1" dirty="0" smtClean="0">
                <a:solidFill>
                  <a:srgbClr val="D46146"/>
                </a:solidFill>
                <a:latin typeface="The Great Escape" panose="02000503000000020003" pitchFamily="2" charset="0"/>
              </a:rPr>
              <a:t>Presented by </a:t>
            </a:r>
          </a:p>
          <a:p>
            <a:pPr algn="ctr"/>
            <a:r>
              <a:rPr lang="en-CA" sz="3400" b="1" i="1" dirty="0" smtClean="0">
                <a:solidFill>
                  <a:srgbClr val="D46146"/>
                </a:solidFill>
                <a:latin typeface="The Great Escape" panose="02000503000000020003" pitchFamily="2" charset="0"/>
              </a:rPr>
              <a:t>Mississauga Writers </a:t>
            </a:r>
            <a:r>
              <a:rPr lang="en-CA" sz="3400" b="1" i="1" dirty="0" smtClean="0">
                <a:solidFill>
                  <a:srgbClr val="D46146"/>
                </a:solidFill>
                <a:latin typeface="The Great Escape" panose="02000503000000020003" pitchFamily="2" charset="0"/>
              </a:rPr>
              <a:t>Group</a:t>
            </a:r>
          </a:p>
          <a:p>
            <a:pPr algn="ctr"/>
            <a:r>
              <a:rPr lang="en-CA" b="1" i="1" dirty="0" smtClean="0">
                <a:solidFill>
                  <a:srgbClr val="D46146"/>
                </a:solidFill>
                <a:latin typeface="The Great Escape" panose="02000503000000020003" pitchFamily="2" charset="0"/>
              </a:rPr>
              <a:t>www.mississaugawritersgroup.com</a:t>
            </a:r>
            <a:endParaRPr lang="en-CA" b="1" i="1" dirty="0">
              <a:solidFill>
                <a:srgbClr val="D46146"/>
              </a:solidFill>
              <a:latin typeface="The Great Escape" panose="02000503000000020003" pitchFamily="2" charset="0"/>
            </a:endParaRPr>
          </a:p>
        </p:txBody>
      </p:sp>
      <p:sp>
        <p:nvSpPr>
          <p:cNvPr id="5" name="TextBox 4"/>
          <p:cNvSpPr txBox="1"/>
          <p:nvPr/>
        </p:nvSpPr>
        <p:spPr>
          <a:xfrm>
            <a:off x="44624" y="2365881"/>
            <a:ext cx="6813376" cy="2062103"/>
          </a:xfrm>
          <a:prstGeom prst="rect">
            <a:avLst/>
          </a:prstGeom>
          <a:noFill/>
        </p:spPr>
        <p:txBody>
          <a:bodyPr wrap="square" rtlCol="0">
            <a:spAutoFit/>
          </a:bodyPr>
          <a:lstStyle/>
          <a:p>
            <a:pPr algn="ctr"/>
            <a:r>
              <a:rPr lang="en-CA" sz="1600" b="1" i="1" dirty="0">
                <a:solidFill>
                  <a:srgbClr val="D46146"/>
                </a:solidFill>
                <a:latin typeface="The Great Escape" panose="02000503000000020003" pitchFamily="2" charset="0"/>
              </a:rPr>
              <a:t>Come join us in the Noel Ryan Auditorium for plays, comedy, and </a:t>
            </a:r>
            <a:r>
              <a:rPr lang="en-CA" sz="1600" b="1" i="1" dirty="0" smtClean="0">
                <a:solidFill>
                  <a:srgbClr val="D46146"/>
                </a:solidFill>
                <a:latin typeface="The Great Escape" panose="02000503000000020003" pitchFamily="2" charset="0"/>
              </a:rPr>
              <a:t>the SAWITRI </a:t>
            </a:r>
            <a:r>
              <a:rPr lang="en-CA" sz="1600" b="1" i="1" dirty="0">
                <a:solidFill>
                  <a:srgbClr val="D46146"/>
                </a:solidFill>
                <a:latin typeface="The Great Escape" panose="02000503000000020003" pitchFamily="2" charset="0"/>
              </a:rPr>
              <a:t>Theatre </a:t>
            </a:r>
            <a:r>
              <a:rPr lang="en-CA" sz="1600" b="1" i="1" dirty="0" smtClean="0">
                <a:solidFill>
                  <a:srgbClr val="D46146"/>
                </a:solidFill>
                <a:latin typeface="The Great Escape" panose="02000503000000020003" pitchFamily="2" charset="0"/>
              </a:rPr>
              <a:t>Group’s </a:t>
            </a:r>
            <a:r>
              <a:rPr lang="en-CA" sz="1600" b="1" i="1" dirty="0">
                <a:solidFill>
                  <a:srgbClr val="D46146"/>
                </a:solidFill>
                <a:latin typeface="The Great Escape" panose="02000503000000020003" pitchFamily="2" charset="0"/>
              </a:rPr>
              <a:t>presentation of Jasmine </a:t>
            </a:r>
            <a:r>
              <a:rPr lang="en-CA" sz="1600" b="1" i="1" dirty="0" err="1">
                <a:solidFill>
                  <a:srgbClr val="D46146"/>
                </a:solidFill>
                <a:latin typeface="The Great Escape" panose="02000503000000020003" pitchFamily="2" charset="0"/>
              </a:rPr>
              <a:t>Sawant's</a:t>
            </a:r>
            <a:r>
              <a:rPr lang="en-CA" sz="1600" b="1" i="1" dirty="0">
                <a:solidFill>
                  <a:srgbClr val="D46146"/>
                </a:solidFill>
                <a:latin typeface="The Great Escape" panose="02000503000000020003" pitchFamily="2" charset="0"/>
              </a:rPr>
              <a:t> play "Saree </a:t>
            </a:r>
            <a:r>
              <a:rPr lang="en-CA" sz="1600" b="1" i="1" dirty="0" err="1">
                <a:solidFill>
                  <a:srgbClr val="D46146"/>
                </a:solidFill>
                <a:latin typeface="The Great Escape" panose="02000503000000020003" pitchFamily="2" charset="0"/>
              </a:rPr>
              <a:t>Kahaniyan</a:t>
            </a:r>
            <a:r>
              <a:rPr lang="en-CA" sz="1600" b="1" i="1" dirty="0">
                <a:solidFill>
                  <a:srgbClr val="D46146"/>
                </a:solidFill>
                <a:latin typeface="The Great Escape" panose="02000503000000020003" pitchFamily="2" charset="0"/>
              </a:rPr>
              <a:t>-Saree </a:t>
            </a:r>
            <a:r>
              <a:rPr lang="en-CA" sz="1600" b="1" i="1" dirty="0" smtClean="0">
                <a:solidFill>
                  <a:srgbClr val="D46146"/>
                </a:solidFill>
                <a:latin typeface="The Great Escape" panose="02000503000000020003" pitchFamily="2" charset="0"/>
              </a:rPr>
              <a:t>Stories”.</a:t>
            </a:r>
          </a:p>
          <a:p>
            <a:pPr algn="ctr"/>
            <a:endParaRPr lang="en-CA" sz="800" b="1" i="1" dirty="0" smtClean="0">
              <a:solidFill>
                <a:srgbClr val="D46146"/>
              </a:solidFill>
              <a:latin typeface="The Great Escape" panose="02000503000000020003" pitchFamily="2" charset="0"/>
            </a:endParaRPr>
          </a:p>
          <a:p>
            <a:pPr algn="ctr"/>
            <a:r>
              <a:rPr lang="en-CA" sz="1600" b="1" i="1" dirty="0" smtClean="0">
                <a:solidFill>
                  <a:srgbClr val="D46146"/>
                </a:solidFill>
                <a:latin typeface="The Great Escape" panose="02000503000000020003" pitchFamily="2" charset="0"/>
              </a:rPr>
              <a:t>Also</a:t>
            </a:r>
            <a:endParaRPr lang="en-CA" sz="1600" b="1" i="1" dirty="0" smtClean="0">
              <a:solidFill>
                <a:srgbClr val="D46146"/>
              </a:solidFill>
              <a:latin typeface="The Great Escape" panose="02000503000000020003" pitchFamily="2" charset="0"/>
            </a:endParaRPr>
          </a:p>
          <a:p>
            <a:pPr algn="ctr"/>
            <a:endParaRPr lang="en-CA" sz="800" b="1" i="1" dirty="0" smtClean="0">
              <a:solidFill>
                <a:srgbClr val="D46146"/>
              </a:solidFill>
              <a:latin typeface="The Great Escape" panose="02000503000000020003" pitchFamily="2" charset="0"/>
            </a:endParaRPr>
          </a:p>
          <a:p>
            <a:pPr algn="ctr"/>
            <a:r>
              <a:rPr lang="en-CA" sz="1600" b="1" i="1" dirty="0">
                <a:solidFill>
                  <a:srgbClr val="D46146"/>
                </a:solidFill>
                <a:latin typeface="The Great Escape" panose="02000503000000020003" pitchFamily="2" charset="0"/>
              </a:rPr>
              <a:t>Join us in the atrium and meet our Authors. Check out their books and listen to their readings. Learn how to publish your own book and writings and to develop your promotional items.</a:t>
            </a:r>
            <a:endParaRPr lang="en-CA" sz="1600" b="1" i="1" dirty="0">
              <a:solidFill>
                <a:srgbClr val="D46146"/>
              </a:solidFill>
              <a:latin typeface="The Great Escape" panose="02000503000000020003" pitchFamily="2" charset="0"/>
            </a:endParaRPr>
          </a:p>
        </p:txBody>
      </p:sp>
      <p:sp>
        <p:nvSpPr>
          <p:cNvPr id="7" name="TextBox 6"/>
          <p:cNvSpPr txBox="1"/>
          <p:nvPr/>
        </p:nvSpPr>
        <p:spPr>
          <a:xfrm>
            <a:off x="980728" y="4802540"/>
            <a:ext cx="5472608" cy="1569660"/>
          </a:xfrm>
          <a:prstGeom prst="rect">
            <a:avLst/>
          </a:prstGeom>
          <a:noFill/>
        </p:spPr>
        <p:txBody>
          <a:bodyPr wrap="square" rtlCol="0">
            <a:spAutoFit/>
            <a:scene3d>
              <a:camera prst="orthographicFront"/>
              <a:lightRig rig="threePt" dir="t"/>
            </a:scene3d>
            <a:sp3d extrusionH="57150">
              <a:bevelT w="38100" h="38100"/>
              <a:bevelB w="38100" h="38100"/>
              <a:extrusionClr>
                <a:schemeClr val="accent4">
                  <a:lumMod val="50000"/>
                </a:schemeClr>
              </a:extrusionClr>
            </a:sp3d>
          </a:bodyPr>
          <a:lstStyle/>
          <a:p>
            <a:pPr algn="ctr"/>
            <a:r>
              <a:rPr lang="en-CA" sz="3200" b="1" i="1" dirty="0" smtClean="0">
                <a:solidFill>
                  <a:srgbClr val="D46146"/>
                </a:solidFill>
                <a:effectLst/>
                <a:latin typeface="The Great Escape" panose="02000503000000020003" pitchFamily="2" charset="0"/>
              </a:rPr>
              <a:t>November 22, 2016</a:t>
            </a:r>
          </a:p>
          <a:p>
            <a:pPr algn="ctr"/>
            <a:r>
              <a:rPr lang="en-CA" sz="3200" b="1" i="1" dirty="0" smtClean="0">
                <a:solidFill>
                  <a:srgbClr val="D46146"/>
                </a:solidFill>
                <a:effectLst/>
                <a:latin typeface="The Great Escape" panose="02000503000000020003" pitchFamily="2" charset="0"/>
              </a:rPr>
              <a:t>6-9:00 p.m.</a:t>
            </a:r>
          </a:p>
          <a:p>
            <a:pPr algn="ctr"/>
            <a:r>
              <a:rPr lang="en-CA" sz="3200" b="1" i="1" dirty="0" smtClean="0">
                <a:solidFill>
                  <a:srgbClr val="D46146"/>
                </a:solidFill>
                <a:effectLst/>
                <a:latin typeface="The Great Escape" panose="02000503000000020003" pitchFamily="2" charset="0"/>
              </a:rPr>
              <a:t>Mississauga Central Library</a:t>
            </a:r>
            <a:endParaRPr lang="en-CA" sz="3200" b="1" i="1" dirty="0">
              <a:solidFill>
                <a:srgbClr val="D46146"/>
              </a:solidFill>
              <a:effectLst/>
              <a:latin typeface="The Great Escape" panose="02000503000000020003" pitchFamily="2" charset="0"/>
            </a:endParaRPr>
          </a:p>
        </p:txBody>
      </p:sp>
    </p:spTree>
    <p:extLst>
      <p:ext uri="{BB962C8B-B14F-4D97-AF65-F5344CB8AC3E}">
        <p14:creationId xmlns:p14="http://schemas.microsoft.com/office/powerpoint/2010/main" val="28899635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TotalTime>
  <Words>85</Words>
  <Application>Microsoft Office PowerPoint</Application>
  <PresentationFormat>On-screen Show (4:3)</PresentationFormat>
  <Paragraphs>12</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dc:creator>
  <cp:lastModifiedBy>Elizabeth</cp:lastModifiedBy>
  <cp:revision>8</cp:revision>
  <dcterms:created xsi:type="dcterms:W3CDTF">2016-04-26T18:29:01Z</dcterms:created>
  <dcterms:modified xsi:type="dcterms:W3CDTF">2016-04-28T17:03:39Z</dcterms:modified>
</cp:coreProperties>
</file>